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0" r:id="rId2"/>
    <p:sldId id="266" r:id="rId3"/>
    <p:sldId id="269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70" r:id="rId14"/>
  </p:sldIdLst>
  <p:sldSz cx="9144000" cy="6858000" type="screen4x3"/>
  <p:notesSz cx="6858000" cy="9144000"/>
  <p:embeddedFontLst>
    <p:embeddedFont>
      <p:font typeface="Vesna" charset="0"/>
      <p:regular r:id="rId15"/>
    </p:embeddedFont>
    <p:embeddedFont>
      <p:font typeface="Calibri" pitchFamily="34" charset="0"/>
      <p:regular r:id="rId16"/>
      <p:bold r:id="rId17"/>
      <p:italic r:id="rId18"/>
      <p:boldItalic r:id="rId1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0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13.11.2016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6.wav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4.wav"/><Relationship Id="rId5" Type="http://schemas.openxmlformats.org/officeDocument/2006/relationships/audio" Target="../media/audio5.wav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7.wav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8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2.wav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7.wav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5.wav"/><Relationship Id="rId4" Type="http://schemas.openxmlformats.org/officeDocument/2006/relationships/audio" Target="../media/audio4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6.wav"/><Relationship Id="rId5" Type="http://schemas.openxmlformats.org/officeDocument/2006/relationships/audio" Target="../media/audio5.wav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5.wav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971600" y="1052736"/>
            <a:ext cx="7200800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noProof="0" dirty="0" smtClean="0">
                <a:ln w="1905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  <a:ea typeface="+mj-ea"/>
                <a:cs typeface="+mj-cs"/>
              </a:rPr>
              <a:t>Интерактивная игра </a:t>
            </a:r>
            <a:r>
              <a:rPr lang="ru-RU" sz="8800" b="1" noProof="0" dirty="0" smtClean="0">
                <a:ln w="1905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  <a:ea typeface="+mj-ea"/>
                <a:cs typeface="+mj-cs"/>
              </a:rPr>
              <a:t>«</a:t>
            </a:r>
            <a:r>
              <a:rPr lang="ru-RU" sz="8800" b="1" noProof="0" smtClean="0">
                <a:ln w="1905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  <a:ea typeface="+mj-ea"/>
                <a:cs typeface="+mj-cs"/>
              </a:rPr>
              <a:t>Величины</a:t>
            </a:r>
            <a:r>
              <a:rPr lang="ru-RU" sz="8800" b="1" noProof="0" smtClean="0">
                <a:ln w="1905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  <a:ea typeface="+mj-ea"/>
                <a:cs typeface="+mj-cs"/>
              </a:rPr>
              <a:t>»</a:t>
            </a:r>
            <a:endParaRPr lang="ru-RU" sz="8800" b="1" noProof="0" dirty="0" smtClean="0">
              <a:ln w="1905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sn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4293096"/>
            <a:ext cx="3528392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endParaRPr lang="ru-RU" sz="20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лет в половине века?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noaction">
              <a:snd r:embed="rId4" name="Какой ты не внимательный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500 лет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hlinkshowjump?jump=nextslide">
              <a:snd r:embed="rId5" name="Как много ты знаешь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50 лет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noaction">
              <a:snd r:embed="rId6" name="Попробуй ещё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100 лет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040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веков составляют 1 200 лет?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noaction">
              <a:snd r:embed="rId4" name="Какой ты не внимательный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100 в.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noaction">
              <a:snd r:embed="rId5" name="ой-ой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120 в.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hlinkshowjump?jump=nextslide">
              <a:snd r:embed="rId6" name="Да - это векрный ответ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12 в.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30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Спектакль начался в 15 ч и продолжался </a:t>
            </a:r>
            <a:b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2 ч 20 мин. Когда закончился спектакль?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noaction">
              <a:snd r:embed="rId4" name="Какой ты не внимательный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12 ч 40 мин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hlinkshowjump?jump=nextslide">
              <a:snd r:embed="rId5" name="молодец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17 ч 20 мин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noaction">
              <a:snd r:embed="rId6" name="Попробуй ещё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17 ч 40 мин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911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>Ура! Подарок готов!</a:t>
            </a:r>
            <a:r>
              <a:rPr lang="ru-RU" sz="3600" b="1" dirty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> </a:t>
            </a:r>
            <a:r>
              <a:rPr lang="ru-RU" sz="3600" b="1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>Спасибо за помощь!</a:t>
            </a:r>
            <a:endParaRPr lang="ru-RU" sz="3600" b="1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множение 5">
            <a:hlinkClick r:id="" action="ppaction://hlinkshowjump?jump=endshow"/>
          </p:cNvPr>
          <p:cNvSpPr/>
          <p:nvPr/>
        </p:nvSpPr>
        <p:spPr>
          <a:xfrm>
            <a:off x="8244408" y="4149080"/>
            <a:ext cx="540000" cy="540000"/>
          </a:xfrm>
          <a:prstGeom prst="mathMultiply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A0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9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518457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>Ребята!</a:t>
            </a:r>
            <a:r>
              <a:rPr lang="ru-RU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/>
            </a:r>
            <a:br>
              <a:rPr lang="ru-RU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</a:br>
            <a:r>
              <a:rPr lang="ru-RU" dirty="0" smtClean="0">
                <a:solidFill>
                  <a:srgbClr val="D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sna" pitchFamily="2" charset="0"/>
              </a:rPr>
              <a:t>Мы приготовили подарок своим друзьям, но не раскрасили его. Помогите нам в этом. Отвечайте на вопросы и картинка постепенно раскрасится</a:t>
            </a:r>
            <a:endParaRPr lang="ru-RU" dirty="0">
              <a:solidFill>
                <a:srgbClr val="D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sna" pitchFamily="2" charset="0"/>
            </a:endParaRPr>
          </a:p>
        </p:txBody>
      </p:sp>
      <p:sp>
        <p:nvSpPr>
          <p:cNvPr id="8" name="Управляющая кнопка: сведения 7">
            <a:hlinkClick r:id="" action="ppaction://hlinkshowjump?jump=lastslide" highlightClick="1"/>
          </p:cNvPr>
          <p:cNvSpPr/>
          <p:nvPr/>
        </p:nvSpPr>
        <p:spPr>
          <a:xfrm>
            <a:off x="287544" y="296672"/>
            <a:ext cx="360000" cy="360000"/>
          </a:xfrm>
          <a:prstGeom prst="actionButtonInformation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месяцев в 5 годах?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noaction">
              <a:snd r:embed="rId4" name="Какой ты не внимательный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25 мес.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hlinkshowjump?jump=nextslide">
              <a:snd r:embed="rId5" name="Верно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60 мес.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noaction">
              <a:snd r:embed="rId6" name="Попробуй ещё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17 мес.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731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часов в 120 минутах?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hlinkshowjump?jump=nextslide">
              <a:snd r:embed="rId4" name="Да - это векрный ответ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 ч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noaction">
              <a:snd r:embed="rId5" name="ой-ой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 ч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noaction">
              <a:snd r:embed="rId6" name="Попробуй ещё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10 ч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0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лет составляют 96 месяцев?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noaction">
              <a:snd r:embed="rId4" name="Какой ты не внимательный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12 лет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noaction">
              <a:snd r:embed="rId5" name="ой-ой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15 лет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hlinkshowjump?jump=nextslide">
              <a:snd r:embed="rId6" name="Как много ты знаешь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8 лет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05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суток в 7 неделях?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noaction">
              <a:snd r:embed="rId4" name="Какой ты не внимательный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14 суток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hlinkshowjump?jump=nextslide">
              <a:snd r:embed="rId5" name="молодец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49 суток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noaction">
              <a:snd r:embed="rId6" name="Попробуй ещё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30 суток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3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минут в четверти часа?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hlinkshowjump?jump=nextslide">
              <a:snd r:embed="rId4" name="Да - это векрный ответ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15 минут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noaction">
              <a:snd r:embed="rId5" name="ой-ой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40 минут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noaction">
              <a:snd r:embed="rId6" name="Попробуй ещё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28 минут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015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Сколько часов в шестой части суток?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3000"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noaction">
              <a:snd r:embed="rId4" name="Какой ты не внимательный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20 ч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noaction">
              <a:snd r:embed="rId5" name="ой-ой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24 ч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hlinkshowjump?jump=nextslide">
              <a:snd r:embed="rId6" name="Как много ты знаешь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 ч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50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При каком значении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х</a:t>
            </a:r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 равенство </a:t>
            </a:r>
            <a:b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х – 260 = 700 </a:t>
            </a:r>
            <a:r>
              <a:rPr lang="ru-RU" sz="3200" b="1" dirty="0" smtClean="0">
                <a:solidFill>
                  <a:srgbClr val="DA0000"/>
                </a:solidFill>
                <a:latin typeface="Calibri" pitchFamily="34" charset="0"/>
                <a:cs typeface="Calibri" pitchFamily="34" charset="0"/>
              </a:rPr>
              <a:t>верно?</a:t>
            </a:r>
            <a:endParaRPr lang="ru-RU" sz="3200" b="1" dirty="0">
              <a:solidFill>
                <a:srgbClr val="DA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 flipH="1">
            <a:off x="2051720" y="1412776"/>
            <a:ext cx="3600400" cy="48965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>
            <a:hlinkClick r:id="" action="ppaction://hlinkshowjump?jump=nextslide">
              <a:snd r:embed="rId4" name="Верно.wav"/>
            </a:hlinkClick>
          </p:cNvPr>
          <p:cNvSpPr/>
          <p:nvPr/>
        </p:nvSpPr>
        <p:spPr>
          <a:xfrm>
            <a:off x="5974384" y="163735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960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noaction">
              <a:snd r:embed="rId5" name="ой-ой.wav"/>
            </a:hlinkClick>
          </p:cNvPr>
          <p:cNvSpPr/>
          <p:nvPr/>
        </p:nvSpPr>
        <p:spPr>
          <a:xfrm>
            <a:off x="5974384" y="270892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440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Скругленный прямоугольник 7">
            <a:hlinkClick r:id="" action="ppaction://noaction">
              <a:snd r:embed="rId6" name="Попробуй ещё.wav"/>
            </a:hlinkClick>
          </p:cNvPr>
          <p:cNvSpPr/>
          <p:nvPr/>
        </p:nvSpPr>
        <p:spPr>
          <a:xfrm>
            <a:off x="5970029" y="3780490"/>
            <a:ext cx="2520280" cy="71438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rgbClr val="DA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940</a:t>
            </a:r>
            <a:endParaRPr lang="ru-RU" sz="28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934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0000"/>
      </a:hlink>
      <a:folHlink>
        <a:srgbClr val="FFDDDD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150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Vesna</vt:lpstr>
      <vt:lpstr>Calibri</vt:lpstr>
      <vt:lpstr>Times New Roman</vt:lpstr>
      <vt:lpstr>Тема Office</vt:lpstr>
      <vt:lpstr>Презентация PowerPoint</vt:lpstr>
      <vt:lpstr>Ребята! Мы приготовили подарок своим друзьям, но не раскрасили его. Помогите нам в этом. Отвечайте на вопросы и картинка постепенно раскрасится</vt:lpstr>
      <vt:lpstr>Сколько месяцев в 5 годах?</vt:lpstr>
      <vt:lpstr>Сколько часов в 120 минутах?</vt:lpstr>
      <vt:lpstr>Сколько лет составляют 96 месяцев?</vt:lpstr>
      <vt:lpstr>Сколько суток в 7 неделях?</vt:lpstr>
      <vt:lpstr>Сколько минут в четверти часа?</vt:lpstr>
      <vt:lpstr>Сколько часов в шестой части суток?</vt:lpstr>
      <vt:lpstr>При каком значении х равенство  х – 260 = 700 верно?</vt:lpstr>
      <vt:lpstr>Сколько лет в половине века?</vt:lpstr>
      <vt:lpstr>Сколько веков составляют 1 200 лет?</vt:lpstr>
      <vt:lpstr>Спектакль начался в 15 ч и продолжался  2 ч 20 мин. Когда закончился спектакль?</vt:lpstr>
      <vt:lpstr>Ура! Подарок готов! Спасибо за помощь!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Величины-1</dc:title>
  <dc:creator>Фокина Лидия Петровна</dc:creator>
  <cp:keywords>Интерактивная игра</cp:keywords>
  <cp:lastModifiedBy>Ирина</cp:lastModifiedBy>
  <cp:revision>46</cp:revision>
  <dcterms:created xsi:type="dcterms:W3CDTF">2013-08-23T08:38:35Z</dcterms:created>
  <dcterms:modified xsi:type="dcterms:W3CDTF">2016-11-13T12:43:49Z</dcterms:modified>
</cp:coreProperties>
</file>