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61" r:id="rId4"/>
    <p:sldId id="259" r:id="rId5"/>
    <p:sldId id="270" r:id="rId6"/>
    <p:sldId id="262" r:id="rId7"/>
    <p:sldId id="257" r:id="rId8"/>
    <p:sldId id="265" r:id="rId9"/>
    <p:sldId id="258" r:id="rId10"/>
    <p:sldId id="266" r:id="rId11"/>
    <p:sldId id="260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10508" t="6904" b="60626"/>
          <a:stretch>
            <a:fillRect/>
          </a:stretch>
        </p:blipFill>
        <p:spPr bwMode="auto">
          <a:xfrm>
            <a:off x="683568" y="260648"/>
            <a:ext cx="8208912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Вычисли, ответ записать арабскими цифрами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447800"/>
            <a:ext cx="8219256" cy="4572000"/>
          </a:xfrm>
        </p:spPr>
        <p:txBody>
          <a:bodyPr/>
          <a:lstStyle/>
          <a:p>
            <a:endParaRPr lang="ru-RU" sz="5400" b="1" dirty="0" smtClean="0"/>
          </a:p>
          <a:p>
            <a:pPr>
              <a:buNone/>
            </a:pPr>
            <a:r>
              <a:rPr lang="en-US" sz="5400" b="1" dirty="0" smtClean="0"/>
              <a:t>VII</a:t>
            </a:r>
            <a:r>
              <a:rPr lang="ru-RU" sz="5400" b="1" dirty="0" smtClean="0"/>
              <a:t> + </a:t>
            </a:r>
            <a:r>
              <a:rPr lang="en-US" sz="5400" b="1" dirty="0" smtClean="0"/>
              <a:t>IV</a:t>
            </a:r>
            <a:r>
              <a:rPr lang="ru-RU" sz="5400" b="1" dirty="0" smtClean="0"/>
              <a:t> = 		</a:t>
            </a:r>
            <a:r>
              <a:rPr lang="en-US" sz="5400" b="1" dirty="0" smtClean="0"/>
              <a:t>L</a:t>
            </a:r>
            <a:r>
              <a:rPr lang="ru-RU" sz="5400" b="1" dirty="0" smtClean="0"/>
              <a:t> – </a:t>
            </a:r>
            <a:r>
              <a:rPr lang="en-US" sz="5400" b="1" dirty="0" smtClean="0"/>
              <a:t>XXV</a:t>
            </a:r>
            <a:r>
              <a:rPr lang="ru-RU" sz="5400" b="1" dirty="0" smtClean="0"/>
              <a:t> = </a:t>
            </a:r>
          </a:p>
          <a:p>
            <a:pPr>
              <a:buNone/>
            </a:pPr>
            <a:r>
              <a:rPr lang="en-US" sz="5400" b="1" dirty="0" smtClean="0"/>
              <a:t>XV</a:t>
            </a:r>
            <a:r>
              <a:rPr lang="ru-RU" sz="5400" b="1" dirty="0" smtClean="0"/>
              <a:t> + </a:t>
            </a:r>
            <a:r>
              <a:rPr lang="en-US" sz="5400" b="1" dirty="0" smtClean="0"/>
              <a:t>XI</a:t>
            </a:r>
            <a:r>
              <a:rPr lang="ru-RU" sz="5400" b="1" dirty="0" smtClean="0"/>
              <a:t> = 		</a:t>
            </a:r>
            <a:r>
              <a:rPr lang="en-US" sz="5400" b="1" dirty="0" smtClean="0"/>
              <a:t>XXII</a:t>
            </a:r>
            <a:r>
              <a:rPr lang="ru-RU" sz="5400" b="1" dirty="0" smtClean="0"/>
              <a:t> – </a:t>
            </a:r>
            <a:r>
              <a:rPr lang="en-US" sz="5400" b="1" dirty="0" smtClean="0"/>
              <a:t>IX</a:t>
            </a:r>
            <a:r>
              <a:rPr lang="ru-RU" sz="5400" b="1" dirty="0" smtClean="0"/>
              <a:t> =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10121" t="49946"/>
          <a:stretch>
            <a:fillRect/>
          </a:stretch>
        </p:blipFill>
        <p:spPr bwMode="auto">
          <a:xfrm>
            <a:off x="467544" y="332656"/>
            <a:ext cx="867645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Вычисли, ответ записать арабскими цифрами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XX </a:t>
            </a:r>
            <a:r>
              <a:rPr lang="ru-RU" sz="4000" b="1" dirty="0" smtClean="0"/>
              <a:t>+ </a:t>
            </a:r>
            <a:r>
              <a:rPr lang="en-US" sz="4000" b="1" dirty="0" smtClean="0"/>
              <a:t>L</a:t>
            </a:r>
            <a:r>
              <a:rPr lang="ru-RU" sz="4000" b="1" dirty="0" smtClean="0"/>
              <a:t>	</a:t>
            </a:r>
          </a:p>
          <a:p>
            <a:pPr>
              <a:buNone/>
            </a:pPr>
            <a:r>
              <a:rPr lang="en-US" sz="4000" b="1" dirty="0" smtClean="0"/>
              <a:t>LX </a:t>
            </a:r>
            <a:r>
              <a:rPr lang="ru-RU" sz="4000" b="1" dirty="0" smtClean="0"/>
              <a:t>+ </a:t>
            </a:r>
            <a:r>
              <a:rPr lang="en-US" sz="4000" b="1" dirty="0" smtClean="0"/>
              <a:t>XL</a:t>
            </a:r>
            <a:r>
              <a:rPr lang="ru-RU" sz="4000" b="1" dirty="0" smtClean="0"/>
              <a:t>	</a:t>
            </a:r>
          </a:p>
          <a:p>
            <a:pPr>
              <a:buNone/>
            </a:pPr>
            <a:r>
              <a:rPr lang="en-US" sz="4000" b="1" dirty="0" smtClean="0"/>
              <a:t>C </a:t>
            </a:r>
            <a:r>
              <a:rPr lang="ru-RU" sz="4000" b="1" dirty="0" smtClean="0"/>
              <a:t>- </a:t>
            </a:r>
            <a:r>
              <a:rPr lang="en-US" sz="4000" b="1" dirty="0" smtClean="0"/>
              <a:t>XC</a:t>
            </a:r>
            <a:r>
              <a:rPr lang="ru-RU" sz="4000" b="1" dirty="0" smtClean="0"/>
              <a:t>	</a:t>
            </a:r>
          </a:p>
          <a:p>
            <a:pPr>
              <a:buNone/>
            </a:pPr>
            <a:r>
              <a:rPr lang="en-US" sz="4000" b="1" dirty="0" smtClean="0"/>
              <a:t>XL</a:t>
            </a:r>
            <a:r>
              <a:rPr lang="ru-RU" sz="4000" b="1" dirty="0" smtClean="0"/>
              <a:t> - </a:t>
            </a:r>
            <a:r>
              <a:rPr lang="en-US" sz="4000" b="1" dirty="0" smtClean="0"/>
              <a:t>XX </a:t>
            </a:r>
            <a:r>
              <a:rPr lang="ru-RU" sz="4000" b="1" dirty="0" smtClean="0"/>
              <a:t> </a:t>
            </a:r>
          </a:p>
          <a:p>
            <a:pPr>
              <a:buNone/>
            </a:pPr>
            <a:r>
              <a:rPr lang="en-US" sz="4000" b="1" dirty="0" smtClean="0"/>
              <a:t>XC</a:t>
            </a:r>
            <a:r>
              <a:rPr lang="ru-RU" sz="4000" b="1" dirty="0" smtClean="0"/>
              <a:t> + </a:t>
            </a:r>
            <a:r>
              <a:rPr lang="en-US" sz="4000" b="1" dirty="0" smtClean="0"/>
              <a:t>XXX</a:t>
            </a:r>
            <a:endParaRPr lang="ru-RU" sz="4000" b="1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/>
              <a:t>XC </a:t>
            </a:r>
            <a:r>
              <a:rPr lang="ru-RU" sz="4000" b="1" dirty="0" smtClean="0"/>
              <a:t>+ </a:t>
            </a:r>
            <a:r>
              <a:rPr lang="en-US" sz="4000" b="1" dirty="0" smtClean="0"/>
              <a:t>X</a:t>
            </a:r>
            <a:r>
              <a:rPr lang="ru-RU" sz="4000" b="1" dirty="0" smtClean="0"/>
              <a:t>     </a:t>
            </a:r>
          </a:p>
          <a:p>
            <a:pPr>
              <a:buNone/>
            </a:pPr>
            <a:r>
              <a:rPr lang="en-US" sz="4000" b="1" dirty="0" smtClean="0"/>
              <a:t>L</a:t>
            </a:r>
            <a:r>
              <a:rPr lang="ru-RU" sz="4000" b="1" dirty="0" smtClean="0"/>
              <a:t> + </a:t>
            </a:r>
            <a:r>
              <a:rPr lang="en-US" sz="4000" b="1" dirty="0" smtClean="0"/>
              <a:t>LX </a:t>
            </a:r>
            <a:endParaRPr lang="ru-RU" sz="4000" b="1" dirty="0" smtClean="0"/>
          </a:p>
          <a:p>
            <a:pPr>
              <a:buNone/>
            </a:pPr>
            <a:r>
              <a:rPr lang="en-US" sz="4000" b="1" dirty="0" smtClean="0"/>
              <a:t>LXX</a:t>
            </a:r>
            <a:r>
              <a:rPr lang="ru-RU" sz="4000" b="1" dirty="0" smtClean="0"/>
              <a:t> - </a:t>
            </a:r>
            <a:r>
              <a:rPr lang="en-US" sz="4000" b="1" dirty="0" smtClean="0"/>
              <a:t>XL </a:t>
            </a:r>
            <a:endParaRPr lang="ru-RU" sz="4000" b="1" dirty="0" smtClean="0"/>
          </a:p>
          <a:p>
            <a:pPr>
              <a:buNone/>
            </a:pPr>
            <a:r>
              <a:rPr lang="en-US" sz="4000" b="1" dirty="0" smtClean="0"/>
              <a:t>C </a:t>
            </a:r>
            <a:r>
              <a:rPr lang="ru-RU" sz="4000" b="1" dirty="0" smtClean="0"/>
              <a:t>- </a:t>
            </a:r>
            <a:r>
              <a:rPr lang="en-US" sz="4000" b="1" dirty="0" smtClean="0"/>
              <a:t>XX</a:t>
            </a:r>
            <a:r>
              <a:rPr lang="ru-RU" sz="4000" b="1" dirty="0" smtClean="0"/>
              <a:t>      </a:t>
            </a:r>
          </a:p>
          <a:p>
            <a:pPr>
              <a:buNone/>
            </a:pPr>
            <a:r>
              <a:rPr lang="en-US" sz="4000" b="1" dirty="0" smtClean="0"/>
              <a:t>X </a:t>
            </a:r>
            <a:r>
              <a:rPr lang="ru-RU" sz="4000" b="1" dirty="0" smtClean="0"/>
              <a:t>+ </a:t>
            </a:r>
            <a:r>
              <a:rPr lang="en-US" sz="4000" b="1" dirty="0" smtClean="0"/>
              <a:t>L</a:t>
            </a:r>
            <a:r>
              <a:rPr lang="ru-RU" sz="4000" b="1" dirty="0" smtClean="0"/>
              <a:t>   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Выполните действия, ответ запишите арабскими цифрами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5400" dirty="0" smtClean="0"/>
              <a:t>V+II                           </a:t>
            </a:r>
          </a:p>
          <a:p>
            <a:pPr>
              <a:buNone/>
            </a:pPr>
            <a:r>
              <a:rPr lang="ru-RU" sz="5400" dirty="0" smtClean="0"/>
              <a:t>X – II      </a:t>
            </a:r>
          </a:p>
          <a:p>
            <a:pPr>
              <a:buNone/>
            </a:pPr>
            <a:r>
              <a:rPr lang="en-US" sz="5400" dirty="0" smtClean="0"/>
              <a:t>V+I                            </a:t>
            </a:r>
            <a:endParaRPr lang="ru-RU" sz="5400" dirty="0" smtClean="0"/>
          </a:p>
          <a:p>
            <a:pPr>
              <a:buNone/>
            </a:pPr>
            <a:r>
              <a:rPr lang="en-US" sz="5400" dirty="0" smtClean="0"/>
              <a:t>IX+I     </a:t>
            </a:r>
            <a:endParaRPr lang="ru-RU" sz="5400" dirty="0" smtClean="0"/>
          </a:p>
          <a:p>
            <a:pPr>
              <a:buNone/>
            </a:pPr>
            <a:r>
              <a:rPr lang="en-US" sz="5400" dirty="0" smtClean="0"/>
              <a:t>VI+II                            </a:t>
            </a:r>
            <a:endParaRPr lang="ru-RU" sz="5400" dirty="0" smtClean="0"/>
          </a:p>
          <a:p>
            <a:pPr>
              <a:buNone/>
            </a:pPr>
            <a:r>
              <a:rPr lang="en-US" sz="5400" dirty="0" smtClean="0"/>
              <a:t>VIII-III       </a:t>
            </a: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X – I       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/>
              <a:t>5002 * 3		15005 : 5							 </a:t>
            </a:r>
          </a:p>
          <a:p>
            <a:pPr>
              <a:buNone/>
            </a:pPr>
            <a:r>
              <a:rPr lang="ru-RU" sz="6000" dirty="0" smtClean="0"/>
              <a:t>4 * 1007		1200 : 6</a:t>
            </a:r>
            <a:endParaRPr lang="ru-RU" sz="6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10729" t="7042" b="60504"/>
          <a:stretch>
            <a:fillRect/>
          </a:stretch>
        </p:blipFill>
        <p:spPr bwMode="auto">
          <a:xfrm>
            <a:off x="467544" y="332656"/>
            <a:ext cx="813690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Запиши арабскими числами:</a:t>
            </a:r>
            <a:br>
              <a:rPr lang="ru-RU" dirty="0" smtClean="0">
                <a:latin typeface="Arial Black" pitchFamily="34" charset="0"/>
              </a:rPr>
            </a:br>
            <a:endParaRPr lang="ru-RU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dirty="0" smtClean="0">
                <a:latin typeface="Arial Black" pitchFamily="34" charset="0"/>
              </a:rPr>
              <a:t>VII</a:t>
            </a:r>
            <a:r>
              <a:rPr lang="ru-RU" sz="4400" dirty="0" smtClean="0">
                <a:latin typeface="Arial Black" pitchFamily="34" charset="0"/>
              </a:rPr>
              <a:t>                            </a:t>
            </a:r>
            <a:r>
              <a:rPr lang="en-US" sz="4400" dirty="0" smtClean="0">
                <a:latin typeface="Arial Black" pitchFamily="34" charset="0"/>
              </a:rPr>
              <a:t>XIV</a:t>
            </a:r>
            <a:r>
              <a:rPr lang="ru-RU" sz="4400" dirty="0" smtClean="0">
                <a:latin typeface="Arial Black" pitchFamily="34" charset="0"/>
              </a:rPr>
              <a:t> </a:t>
            </a:r>
          </a:p>
          <a:p>
            <a:pPr>
              <a:buNone/>
            </a:pPr>
            <a:r>
              <a:rPr lang="en-US" sz="4400" dirty="0" smtClean="0">
                <a:latin typeface="Arial Black" pitchFamily="34" charset="0"/>
              </a:rPr>
              <a:t>LV </a:t>
            </a:r>
            <a:r>
              <a:rPr lang="ru-RU" sz="4400" dirty="0" smtClean="0">
                <a:latin typeface="Arial Black" pitchFamily="34" charset="0"/>
              </a:rPr>
              <a:t>                          </a:t>
            </a:r>
            <a:r>
              <a:rPr lang="en-US" sz="4400" dirty="0" smtClean="0">
                <a:latin typeface="Arial Black" pitchFamily="34" charset="0"/>
              </a:rPr>
              <a:t>XVI</a:t>
            </a:r>
            <a:r>
              <a:rPr lang="ru-RU" sz="4400" dirty="0" smtClean="0">
                <a:latin typeface="Arial Black" pitchFamily="34" charset="0"/>
              </a:rPr>
              <a:t> </a:t>
            </a:r>
          </a:p>
          <a:p>
            <a:pPr>
              <a:buNone/>
            </a:pPr>
            <a:r>
              <a:rPr lang="en-US" sz="4400" dirty="0" smtClean="0">
                <a:latin typeface="Arial Black" pitchFamily="34" charset="0"/>
              </a:rPr>
              <a:t>XIX</a:t>
            </a:r>
            <a:r>
              <a:rPr lang="ru-RU" sz="4400" dirty="0" smtClean="0">
                <a:latin typeface="Arial Black" pitchFamily="34" charset="0"/>
              </a:rPr>
              <a:t>                          </a:t>
            </a:r>
            <a:r>
              <a:rPr lang="en-US" sz="4400" dirty="0" smtClean="0">
                <a:latin typeface="Arial Black" pitchFamily="34" charset="0"/>
              </a:rPr>
              <a:t>XXII</a:t>
            </a:r>
            <a:r>
              <a:rPr lang="ru-RU" sz="4400" dirty="0" smtClean="0">
                <a:latin typeface="Arial Black" pitchFamily="34" charset="0"/>
              </a:rPr>
              <a:t> </a:t>
            </a:r>
          </a:p>
          <a:p>
            <a:endParaRPr lang="ru-RU" sz="44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dirty="0" smtClean="0"/>
              <a:t>Юрий Гагарин облетел Землю за 108 мин. </a:t>
            </a:r>
          </a:p>
          <a:p>
            <a:pPr>
              <a:buNone/>
            </a:pPr>
            <a:r>
              <a:rPr lang="ru-RU" sz="5400" dirty="0" smtClean="0"/>
              <a:t>		Запишите это число    римскими цифрами.</a:t>
            </a:r>
          </a:p>
          <a:p>
            <a:endParaRPr lang="ru-RU" sz="5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t="6284" b="60094"/>
          <a:stretch>
            <a:fillRect/>
          </a:stretch>
        </p:blipFill>
        <p:spPr bwMode="auto">
          <a:xfrm>
            <a:off x="395536" y="188640"/>
            <a:ext cx="8280919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Запиши римскими цифрами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6000" dirty="0" smtClean="0"/>
              <a:t>3</a:t>
            </a:r>
            <a:r>
              <a:rPr lang="ru-RU" sz="6000" dirty="0" smtClean="0"/>
              <a:t>2                             </a:t>
            </a:r>
            <a:r>
              <a:rPr lang="en-US" sz="6000" dirty="0" smtClean="0"/>
              <a:t>2</a:t>
            </a:r>
            <a:r>
              <a:rPr lang="ru-RU" sz="6000" dirty="0" smtClean="0"/>
              <a:t>1 </a:t>
            </a:r>
          </a:p>
          <a:p>
            <a:pPr>
              <a:buNone/>
            </a:pPr>
            <a:r>
              <a:rPr lang="en-US" sz="6000" dirty="0" smtClean="0"/>
              <a:t>2</a:t>
            </a:r>
            <a:r>
              <a:rPr lang="ru-RU" sz="6000" dirty="0" smtClean="0"/>
              <a:t>5						500</a:t>
            </a:r>
          </a:p>
          <a:p>
            <a:pPr>
              <a:buNone/>
            </a:pPr>
            <a:r>
              <a:rPr lang="ru-RU" sz="6000" dirty="0" smtClean="0"/>
              <a:t>100                        	</a:t>
            </a:r>
            <a:r>
              <a:rPr lang="en-US" sz="6000" dirty="0" smtClean="0"/>
              <a:t>5</a:t>
            </a:r>
            <a:r>
              <a:rPr lang="ru-RU" sz="6000" dirty="0" smtClean="0"/>
              <a:t>9 </a:t>
            </a:r>
          </a:p>
          <a:p>
            <a:endParaRPr lang="ru-RU" sz="6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10886" t="50271" b="6265"/>
          <a:stretch>
            <a:fillRect/>
          </a:stretch>
        </p:blipFill>
        <p:spPr bwMode="auto">
          <a:xfrm>
            <a:off x="539552" y="476672"/>
            <a:ext cx="8280920" cy="590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62</TotalTime>
  <Words>73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Слайд 1</vt:lpstr>
      <vt:lpstr>Выполните действия, ответ запишите арабскими цифрами</vt:lpstr>
      <vt:lpstr>Слайд 3</vt:lpstr>
      <vt:lpstr>Слайд 4</vt:lpstr>
      <vt:lpstr>Запиши арабскими числами: </vt:lpstr>
      <vt:lpstr>Слайд 6</vt:lpstr>
      <vt:lpstr>Слайд 7</vt:lpstr>
      <vt:lpstr>Запиши римскими цифрами:</vt:lpstr>
      <vt:lpstr>Слайд 9</vt:lpstr>
      <vt:lpstr>Вычисли, ответ записать арабскими цифрами</vt:lpstr>
      <vt:lpstr>Слайд 11</vt:lpstr>
      <vt:lpstr>Вычисли, ответ записать арабскими цифрами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Irina Stepanova</dc:creator>
  <cp:lastModifiedBy>Irina Stepanova</cp:lastModifiedBy>
  <cp:revision>7</cp:revision>
  <dcterms:created xsi:type="dcterms:W3CDTF">2024-09-04T02:17:54Z</dcterms:created>
  <dcterms:modified xsi:type="dcterms:W3CDTF">2024-09-15T23:41:35Z</dcterms:modified>
</cp:coreProperties>
</file>